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6" r:id="rId5"/>
    <p:sldId id="259" r:id="rId6"/>
    <p:sldId id="262" r:id="rId7"/>
    <p:sldId id="263" r:id="rId8"/>
    <p:sldId id="267" r:id="rId9"/>
    <p:sldId id="266" r:id="rId10"/>
    <p:sldId id="264" r:id="rId11"/>
    <p:sldId id="265" r:id="rId12"/>
    <p:sldId id="271" r:id="rId13"/>
    <p:sldId id="270" r:id="rId14"/>
    <p:sldId id="269" r:id="rId15"/>
    <p:sldId id="274" r:id="rId16"/>
    <p:sldId id="273" r:id="rId17"/>
    <p:sldId id="272" r:id="rId18"/>
    <p:sldId id="275" r:id="rId19"/>
    <p:sldId id="260" r:id="rId20"/>
    <p:sldId id="261"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5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3/6/2015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3/6/2015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3/6/2015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4777380"/>
            <a:ext cx="8825658" cy="1534520"/>
          </a:xfrm>
        </p:spPr>
        <p:txBody>
          <a:bodyPr>
            <a:normAutofit fontScale="92500" lnSpcReduction="10000"/>
          </a:bodyPr>
          <a:lstStyle/>
          <a:p>
            <a:r>
              <a:rPr lang="en-US" dirty="0" smtClean="0"/>
              <a:t>3D Printer committee</a:t>
            </a:r>
          </a:p>
          <a:p>
            <a:r>
              <a:rPr lang="en-US" dirty="0" smtClean="0"/>
              <a:t>Drake Memorial Library</a:t>
            </a:r>
          </a:p>
          <a:p>
            <a:r>
              <a:rPr lang="en-US" dirty="0" smtClean="0"/>
              <a:t>The College at Brockport</a:t>
            </a:r>
          </a:p>
          <a:p>
            <a:r>
              <a:rPr lang="en-US" dirty="0" smtClean="0"/>
              <a:t>March 6</a:t>
            </a:r>
            <a:r>
              <a:rPr lang="en-US" baseline="30000" dirty="0" smtClean="0"/>
              <a:t>th</a:t>
            </a:r>
            <a:r>
              <a:rPr lang="en-US" dirty="0" smtClean="0"/>
              <a:t>, 2015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35" y="1785440"/>
            <a:ext cx="10366730" cy="1884860"/>
          </a:xfrm>
          <a:prstGeom prst="rect">
            <a:avLst/>
          </a:prstGeom>
          <a:ln w="76200">
            <a:solidFill>
              <a:schemeClr val="tx1"/>
            </a:solidFill>
          </a:ln>
          <a:effectLst>
            <a:outerShdw blurRad="292100" dist="139700" dir="2700000" algn="tl" rotWithShape="0">
              <a:srgbClr val="333333">
                <a:alpha val="65000"/>
              </a:srgbClr>
            </a:outerShdw>
            <a:reflection blurRad="6350" stA="52000" endA="300" endPos="35000" dir="5400000" sy="-100000" algn="bl" rotWithShape="0"/>
          </a:effectLst>
        </p:spPr>
      </p:pic>
    </p:spTree>
    <p:extLst>
      <p:ext uri="{BB962C8B-B14F-4D97-AF65-F5344CB8AC3E}">
        <p14:creationId xmlns:p14="http://schemas.microsoft.com/office/powerpoint/2010/main" val="2139835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3105489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432019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2858292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3" name="TextBox 2"/>
          <p:cNvSpPr txBox="1"/>
          <p:nvPr/>
        </p:nvSpPr>
        <p:spPr>
          <a:xfrm>
            <a:off x="1219200" y="6172200"/>
            <a:ext cx="9753600" cy="461665"/>
          </a:xfrm>
          <a:prstGeom prst="rect">
            <a:avLst/>
          </a:prstGeom>
          <a:noFill/>
        </p:spPr>
        <p:txBody>
          <a:bodyPr wrap="square" rtlCol="0">
            <a:spAutoFit/>
          </a:bodyPr>
          <a:lstStyle/>
          <a:p>
            <a:r>
              <a:rPr lang="en-US" sz="2400" dirty="0" smtClean="0"/>
              <a:t>Toothpick World                            http://www.toothpickworld.com</a:t>
            </a:r>
            <a:endParaRPr lang="en-US" sz="2400" dirty="0"/>
          </a:p>
        </p:txBody>
      </p:sp>
    </p:spTree>
    <p:extLst>
      <p:ext uri="{BB962C8B-B14F-4D97-AF65-F5344CB8AC3E}">
        <p14:creationId xmlns:p14="http://schemas.microsoft.com/office/powerpoint/2010/main" val="1057121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90562"/>
            <a:ext cx="9753600" cy="5476875"/>
          </a:xfrm>
          <a:prstGeom prst="rect">
            <a:avLst/>
          </a:prstGeom>
        </p:spPr>
      </p:pic>
    </p:spTree>
    <p:extLst>
      <p:ext uri="{BB962C8B-B14F-4D97-AF65-F5344CB8AC3E}">
        <p14:creationId xmlns:p14="http://schemas.microsoft.com/office/powerpoint/2010/main" val="3437457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1322788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95422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1043577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3786307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Grow and develop the new Drake Memorial Library Makerspace</a:t>
            </a:r>
            <a:endParaRPr lang="en-US" dirty="0"/>
          </a:p>
          <a:p>
            <a:r>
              <a:rPr lang="en-US" dirty="0" smtClean="0"/>
              <a:t>Work with students to establish a Maker club on campus</a:t>
            </a:r>
          </a:p>
          <a:p>
            <a:r>
              <a:rPr lang="en-US" dirty="0" smtClean="0"/>
              <a:t>Continue to offer 3D printing and scanning services for the students, faculty and staff at Brockport</a:t>
            </a:r>
          </a:p>
          <a:p>
            <a:r>
              <a:rPr lang="en-US" dirty="0" smtClean="0"/>
              <a:t>Continue collaboration with faculty to incorporate 3D printing and scanning into coursework and projects</a:t>
            </a:r>
          </a:p>
          <a:p>
            <a:pPr lvl="1"/>
            <a:r>
              <a:rPr lang="en-US" dirty="0" smtClean="0"/>
              <a:t>Currently working with sculpture class to scan and print ‘coins’ from plaster casts</a:t>
            </a:r>
          </a:p>
          <a:p>
            <a:r>
              <a:rPr lang="en-US" dirty="0" smtClean="0"/>
              <a:t>Move beyond 3D printing and scanning into other maker areas</a:t>
            </a:r>
          </a:p>
          <a:p>
            <a:pPr lvl="1"/>
            <a:r>
              <a:rPr lang="en-US" dirty="0" smtClean="0"/>
              <a:t>Sewing and textiles</a:t>
            </a:r>
          </a:p>
          <a:p>
            <a:pPr lvl="1"/>
            <a:r>
              <a:rPr lang="en-US" dirty="0" smtClean="0"/>
              <a:t>Arduino</a:t>
            </a:r>
          </a:p>
          <a:p>
            <a:pPr lvl="1"/>
            <a:r>
              <a:rPr lang="en-US" dirty="0" smtClean="0"/>
              <a:t>…and beyond!</a:t>
            </a:r>
          </a:p>
        </p:txBody>
      </p:sp>
    </p:spTree>
    <p:extLst>
      <p:ext uri="{BB962C8B-B14F-4D97-AF65-F5344CB8AC3E}">
        <p14:creationId xmlns:p14="http://schemas.microsoft.com/office/powerpoint/2010/main" val="3100135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Autofit/>
          </a:bodyPr>
          <a:lstStyle/>
          <a:p>
            <a:r>
              <a:rPr lang="en-US" sz="2200" dirty="0" smtClean="0"/>
              <a:t>“</a:t>
            </a:r>
            <a:r>
              <a:rPr lang="en-US" sz="2200" dirty="0"/>
              <a:t>Maker Faire is the Greatest Show (and Tell) on Earth—a family-friendly showcase of invention, creativity and resourcefulness, and a celebration of the Maker movement.  It’s a place where people show what they are making, and share what they are learning</a:t>
            </a:r>
            <a:r>
              <a:rPr lang="en-US" sz="2200" dirty="0" smtClean="0"/>
              <a:t>.”</a:t>
            </a:r>
          </a:p>
          <a:p>
            <a:r>
              <a:rPr lang="en-US" sz="2200" dirty="0" smtClean="0"/>
              <a:t>“</a:t>
            </a:r>
            <a:r>
              <a:rPr lang="en-US" sz="2200" dirty="0"/>
              <a:t>Makers range from tech enthusiasts to crafters to homesteaders to scientists to garage tinkerers.  They are of all ages and backgrounds. The aim of Maker Faire is to entertain, inform, connect and grow this community</a:t>
            </a:r>
            <a:r>
              <a:rPr lang="en-US" sz="2200" dirty="0" smtClean="0"/>
              <a:t>.”</a:t>
            </a:r>
          </a:p>
          <a:p>
            <a:r>
              <a:rPr lang="en-US" sz="2200" dirty="0" smtClean="0"/>
              <a:t>94 Maker Booths</a:t>
            </a:r>
          </a:p>
          <a:p>
            <a:r>
              <a:rPr lang="en-US" sz="2200" dirty="0" smtClean="0"/>
              <a:t>6 Maker Talks/Presentations</a:t>
            </a:r>
          </a:p>
          <a:p>
            <a:endParaRPr lang="en-US" sz="2200" dirty="0"/>
          </a:p>
        </p:txBody>
      </p:sp>
    </p:spTree>
    <p:extLst>
      <p:ext uri="{BB962C8B-B14F-4D97-AF65-F5344CB8AC3E}">
        <p14:creationId xmlns:p14="http://schemas.microsoft.com/office/powerpoint/2010/main" val="1718038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Comments/Questions?</a:t>
            </a:r>
            <a:endParaRPr lang="en-US" dirty="0"/>
          </a:p>
        </p:txBody>
      </p:sp>
      <p:sp>
        <p:nvSpPr>
          <p:cNvPr id="3" name="Content Placeholder 2"/>
          <p:cNvSpPr>
            <a:spLocks noGrp="1"/>
          </p:cNvSpPr>
          <p:nvPr>
            <p:ph idx="1"/>
          </p:nvPr>
        </p:nvSpPr>
        <p:spPr>
          <a:xfrm>
            <a:off x="1622730" y="5618086"/>
            <a:ext cx="8946541" cy="1239914"/>
          </a:xfrm>
        </p:spPr>
        <p:txBody>
          <a:bodyPr anchor="ctr">
            <a:normAutofit lnSpcReduction="10000"/>
          </a:bodyPr>
          <a:lstStyle/>
          <a:p>
            <a:pPr algn="ctr"/>
            <a:r>
              <a:rPr lang="en-US" sz="3600" dirty="0" smtClean="0"/>
              <a:t>Contact us at:</a:t>
            </a:r>
          </a:p>
          <a:p>
            <a:pPr marL="0" indent="0" algn="ctr">
              <a:buNone/>
            </a:pPr>
            <a:r>
              <a:rPr lang="en-US" sz="3600" b="1" dirty="0" smtClean="0"/>
              <a:t>makerspace@brockport.edu</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730" y="1152983"/>
            <a:ext cx="8712200" cy="4465103"/>
          </a:xfrm>
          <a:prstGeom prst="rect">
            <a:avLst/>
          </a:prstGeom>
        </p:spPr>
      </p:pic>
    </p:spTree>
    <p:extLst>
      <p:ext uri="{BB962C8B-B14F-4D97-AF65-F5344CB8AC3E}">
        <p14:creationId xmlns:p14="http://schemas.microsoft.com/office/powerpoint/2010/main" val="2807472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Comments/Questions?</a:t>
            </a:r>
            <a:endParaRPr lang="en-US" dirty="0"/>
          </a:p>
        </p:txBody>
      </p:sp>
      <p:sp>
        <p:nvSpPr>
          <p:cNvPr id="3" name="Content Placeholder 2"/>
          <p:cNvSpPr>
            <a:spLocks noGrp="1"/>
          </p:cNvSpPr>
          <p:nvPr>
            <p:ph idx="1"/>
          </p:nvPr>
        </p:nvSpPr>
        <p:spPr>
          <a:xfrm>
            <a:off x="1622730" y="5618086"/>
            <a:ext cx="8946541" cy="1239914"/>
          </a:xfrm>
        </p:spPr>
        <p:txBody>
          <a:bodyPr anchor="ctr">
            <a:normAutofit lnSpcReduction="10000"/>
          </a:bodyPr>
          <a:lstStyle/>
          <a:p>
            <a:pPr algn="ctr"/>
            <a:r>
              <a:rPr lang="en-US" sz="3600" dirty="0" smtClean="0"/>
              <a:t>Contact us at:</a:t>
            </a:r>
          </a:p>
          <a:p>
            <a:pPr marL="0" indent="0" algn="ctr">
              <a:buNone/>
            </a:pPr>
            <a:r>
              <a:rPr lang="en-US" sz="3600" b="1" dirty="0" smtClean="0"/>
              <a:t>makerspace@brockport.edu</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0" y="1141336"/>
            <a:ext cx="5969000" cy="4476750"/>
          </a:xfrm>
          <a:prstGeom prst="rect">
            <a:avLst/>
          </a:prstGeom>
        </p:spPr>
      </p:pic>
    </p:spTree>
    <p:extLst>
      <p:ext uri="{BB962C8B-B14F-4D97-AF65-F5344CB8AC3E}">
        <p14:creationId xmlns:p14="http://schemas.microsoft.com/office/powerpoint/2010/main" val="3638437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Comments/Questions?</a:t>
            </a:r>
            <a:endParaRPr lang="en-US" dirty="0"/>
          </a:p>
        </p:txBody>
      </p:sp>
      <p:sp>
        <p:nvSpPr>
          <p:cNvPr id="3" name="Content Placeholder 2"/>
          <p:cNvSpPr>
            <a:spLocks noGrp="1"/>
          </p:cNvSpPr>
          <p:nvPr>
            <p:ph idx="1"/>
          </p:nvPr>
        </p:nvSpPr>
        <p:spPr>
          <a:xfrm>
            <a:off x="1622730" y="5618086"/>
            <a:ext cx="8946541" cy="1239914"/>
          </a:xfrm>
        </p:spPr>
        <p:txBody>
          <a:bodyPr anchor="ctr">
            <a:normAutofit lnSpcReduction="10000"/>
          </a:bodyPr>
          <a:lstStyle/>
          <a:p>
            <a:pPr algn="ctr"/>
            <a:r>
              <a:rPr lang="en-US" sz="3600" dirty="0" smtClean="0"/>
              <a:t>Contact us at:</a:t>
            </a:r>
          </a:p>
          <a:p>
            <a:pPr marL="0" indent="0" algn="ctr">
              <a:buNone/>
            </a:pPr>
            <a:r>
              <a:rPr lang="en-US" sz="3600" b="1" dirty="0" smtClean="0"/>
              <a:t>makerspace@brockport.edu</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598536"/>
            <a:ext cx="5359400" cy="40195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1" y="1598536"/>
            <a:ext cx="5359400" cy="4019550"/>
          </a:xfrm>
          <a:prstGeom prst="rect">
            <a:avLst/>
          </a:prstGeom>
        </p:spPr>
      </p:pic>
    </p:spTree>
    <p:extLst>
      <p:ext uri="{BB962C8B-B14F-4D97-AF65-F5344CB8AC3E}">
        <p14:creationId xmlns:p14="http://schemas.microsoft.com/office/powerpoint/2010/main" val="342181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Comments/Questions?</a:t>
            </a:r>
            <a:endParaRPr lang="en-US" dirty="0"/>
          </a:p>
        </p:txBody>
      </p:sp>
      <p:sp>
        <p:nvSpPr>
          <p:cNvPr id="3" name="Content Placeholder 2"/>
          <p:cNvSpPr>
            <a:spLocks noGrp="1"/>
          </p:cNvSpPr>
          <p:nvPr>
            <p:ph idx="1"/>
          </p:nvPr>
        </p:nvSpPr>
        <p:spPr>
          <a:xfrm>
            <a:off x="3908730" y="2880759"/>
            <a:ext cx="8946541" cy="1239914"/>
          </a:xfrm>
        </p:spPr>
        <p:txBody>
          <a:bodyPr anchor="ctr">
            <a:normAutofit lnSpcReduction="10000"/>
          </a:bodyPr>
          <a:lstStyle/>
          <a:p>
            <a:pPr algn="ctr"/>
            <a:r>
              <a:rPr lang="en-US" sz="3600" dirty="0" smtClean="0"/>
              <a:t>Contact us at:</a:t>
            </a:r>
          </a:p>
          <a:p>
            <a:pPr marL="0" indent="0" algn="ctr">
              <a:buNone/>
            </a:pPr>
            <a:r>
              <a:rPr lang="en-US" sz="3600" b="1" dirty="0" smtClean="0"/>
              <a:t>makerspace@brockport.edu</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047" y="1907699"/>
            <a:ext cx="5393266" cy="4044950"/>
          </a:xfrm>
          <a:prstGeom prst="rect">
            <a:avLst/>
          </a:prstGeom>
        </p:spPr>
      </p:pic>
    </p:spTree>
    <p:extLst>
      <p:ext uri="{BB962C8B-B14F-4D97-AF65-F5344CB8AC3E}">
        <p14:creationId xmlns:p14="http://schemas.microsoft.com/office/powerpoint/2010/main" val="1659360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Presentation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4775"/>
            <a:ext cx="9144000" cy="5153025"/>
          </a:xfrm>
          <a:prstGeom prst="rect">
            <a:avLst/>
          </a:prstGeom>
        </p:spPr>
      </p:pic>
    </p:spTree>
    <p:extLst>
      <p:ext uri="{BB962C8B-B14F-4D97-AF65-F5344CB8AC3E}">
        <p14:creationId xmlns:p14="http://schemas.microsoft.com/office/powerpoint/2010/main" val="2953350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Presentation	</a:t>
            </a:r>
            <a:endParaRPr lang="en-US" dirty="0"/>
          </a:p>
        </p:txBody>
      </p:sp>
      <p:sp>
        <p:nvSpPr>
          <p:cNvPr id="3" name="Content Placeholder 2"/>
          <p:cNvSpPr>
            <a:spLocks noGrp="1"/>
          </p:cNvSpPr>
          <p:nvPr>
            <p:ph idx="1"/>
          </p:nvPr>
        </p:nvSpPr>
        <p:spPr/>
        <p:txBody>
          <a:bodyPr>
            <a:normAutofit/>
          </a:bodyPr>
          <a:lstStyle/>
          <a:p>
            <a:pPr lvl="1"/>
            <a:r>
              <a:rPr lang="en-US" sz="2200" dirty="0" smtClean="0"/>
              <a:t>Explained the principles of 3D design and printing</a:t>
            </a:r>
          </a:p>
          <a:p>
            <a:pPr lvl="1"/>
            <a:r>
              <a:rPr lang="en-US" sz="2200" dirty="0" smtClean="0"/>
              <a:t>Outlined ideas for an anticipated Makerspace to be constructed in the Drake Memorial Library</a:t>
            </a:r>
          </a:p>
          <a:p>
            <a:pPr lvl="1"/>
            <a:r>
              <a:rPr lang="en-US" sz="2200" dirty="0" smtClean="0"/>
              <a:t>Spoke about applications for 3D printing and scanning at a 4-year comprehensive college</a:t>
            </a:r>
          </a:p>
          <a:p>
            <a:pPr lvl="1"/>
            <a:r>
              <a:rPr lang="en-US" sz="2200" dirty="0"/>
              <a:t>Spoke about collaborations and projects up to that point</a:t>
            </a:r>
          </a:p>
          <a:p>
            <a:pPr lvl="2"/>
            <a:r>
              <a:rPr lang="en-US" sz="2200" dirty="0" smtClean="0"/>
              <a:t>Worked </a:t>
            </a:r>
            <a:r>
              <a:rPr lang="en-US" sz="2200" dirty="0"/>
              <a:t>with </a:t>
            </a:r>
            <a:r>
              <a:rPr lang="en-US" sz="2200" dirty="0" smtClean="0"/>
              <a:t>art faculty and </a:t>
            </a:r>
            <a:r>
              <a:rPr lang="en-US" sz="2200" dirty="0"/>
              <a:t>students to scan and print nature objects</a:t>
            </a:r>
          </a:p>
          <a:p>
            <a:pPr lvl="2"/>
            <a:r>
              <a:rPr lang="en-US" sz="2200" dirty="0" smtClean="0"/>
              <a:t>Offered </a:t>
            </a:r>
            <a:r>
              <a:rPr lang="en-US" sz="2200" dirty="0"/>
              <a:t>free printing to students during the Fall 2013 </a:t>
            </a:r>
            <a:r>
              <a:rPr lang="en-US" sz="2200" dirty="0" smtClean="0"/>
              <a:t>semester and thereafter for a small materials fee</a:t>
            </a:r>
            <a:endParaRPr lang="en-US" sz="2200" dirty="0"/>
          </a:p>
          <a:p>
            <a:pPr lvl="1"/>
            <a:endParaRPr lang="en-US" sz="2200" dirty="0"/>
          </a:p>
        </p:txBody>
      </p:sp>
    </p:spTree>
    <p:extLst>
      <p:ext uri="{BB962C8B-B14F-4D97-AF65-F5344CB8AC3E}">
        <p14:creationId xmlns:p14="http://schemas.microsoft.com/office/powerpoint/2010/main" val="410027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Makers</a:t>
            </a:r>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54583"/>
            <a:ext cx="9753600" cy="5486400"/>
          </a:xfrm>
          <a:prstGeom prst="rect">
            <a:avLst/>
          </a:prstGeom>
        </p:spPr>
      </p:pic>
    </p:spTree>
    <p:extLst>
      <p:ext uri="{BB962C8B-B14F-4D97-AF65-F5344CB8AC3E}">
        <p14:creationId xmlns:p14="http://schemas.microsoft.com/office/powerpoint/2010/main" val="3683747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538028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93700"/>
            <a:ext cx="9753600" cy="5486400"/>
          </a:xfrm>
          <a:prstGeom prst="rect">
            <a:avLst/>
          </a:prstGeom>
        </p:spPr>
      </p:pic>
      <p:sp>
        <p:nvSpPr>
          <p:cNvPr id="3" name="Rectangle 2"/>
          <p:cNvSpPr/>
          <p:nvPr/>
        </p:nvSpPr>
        <p:spPr>
          <a:xfrm>
            <a:off x="6616701" y="6025633"/>
            <a:ext cx="4533900" cy="461665"/>
          </a:xfrm>
          <a:prstGeom prst="rect">
            <a:avLst/>
          </a:prstGeom>
        </p:spPr>
        <p:txBody>
          <a:bodyPr wrap="square">
            <a:spAutoFit/>
          </a:bodyPr>
          <a:lstStyle/>
          <a:p>
            <a:r>
              <a:rPr lang="en-US" sz="2400" dirty="0"/>
              <a:t>http://on.rocne.ws/1s4bMKD</a:t>
            </a:r>
          </a:p>
        </p:txBody>
      </p:sp>
      <p:sp>
        <p:nvSpPr>
          <p:cNvPr id="4" name="Rectangle 3"/>
          <p:cNvSpPr/>
          <p:nvPr/>
        </p:nvSpPr>
        <p:spPr>
          <a:xfrm>
            <a:off x="1219200" y="6025633"/>
            <a:ext cx="3479801" cy="461665"/>
          </a:xfrm>
          <a:prstGeom prst="rect">
            <a:avLst/>
          </a:prstGeom>
        </p:spPr>
        <p:txBody>
          <a:bodyPr wrap="square">
            <a:spAutoFit/>
          </a:bodyPr>
          <a:lstStyle/>
          <a:p>
            <a:r>
              <a:rPr lang="en-US" sz="2400" dirty="0" smtClean="0"/>
              <a:t>The Physics Bus</a:t>
            </a:r>
            <a:endParaRPr lang="en-US" sz="2400" dirty="0"/>
          </a:p>
        </p:txBody>
      </p:sp>
    </p:spTree>
    <p:extLst>
      <p:ext uri="{BB962C8B-B14F-4D97-AF65-F5344CB8AC3E}">
        <p14:creationId xmlns:p14="http://schemas.microsoft.com/office/powerpoint/2010/main" val="393978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55600"/>
            <a:ext cx="9753600" cy="5486400"/>
          </a:xfrm>
          <a:prstGeom prst="rect">
            <a:avLst/>
          </a:prstGeom>
        </p:spPr>
      </p:pic>
      <p:sp>
        <p:nvSpPr>
          <p:cNvPr id="3" name="TextBox 2"/>
          <p:cNvSpPr txBox="1"/>
          <p:nvPr/>
        </p:nvSpPr>
        <p:spPr>
          <a:xfrm>
            <a:off x="1219200" y="5842000"/>
            <a:ext cx="9753600" cy="461665"/>
          </a:xfrm>
          <a:prstGeom prst="rect">
            <a:avLst/>
          </a:prstGeom>
          <a:noFill/>
        </p:spPr>
        <p:txBody>
          <a:bodyPr wrap="square" rtlCol="0">
            <a:spAutoFit/>
          </a:bodyPr>
          <a:lstStyle/>
          <a:p>
            <a:pPr algn="ctr"/>
            <a:r>
              <a:rPr lang="en-US" sz="2400" dirty="0" smtClean="0"/>
              <a:t>Soldering station for Maker Faire LED pins</a:t>
            </a:r>
            <a:endParaRPr lang="en-US" sz="2400" dirty="0"/>
          </a:p>
        </p:txBody>
      </p:sp>
    </p:spTree>
    <p:extLst>
      <p:ext uri="{BB962C8B-B14F-4D97-AF65-F5344CB8AC3E}">
        <p14:creationId xmlns:p14="http://schemas.microsoft.com/office/powerpoint/2010/main" val="1544871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3" name="TextBox 2"/>
          <p:cNvSpPr txBox="1"/>
          <p:nvPr/>
        </p:nvSpPr>
        <p:spPr>
          <a:xfrm>
            <a:off x="1219200" y="6172200"/>
            <a:ext cx="9753600" cy="461665"/>
          </a:xfrm>
          <a:prstGeom prst="rect">
            <a:avLst/>
          </a:prstGeom>
          <a:noFill/>
        </p:spPr>
        <p:txBody>
          <a:bodyPr wrap="square" rtlCol="0">
            <a:spAutoFit/>
          </a:bodyPr>
          <a:lstStyle/>
          <a:p>
            <a:r>
              <a:rPr lang="en-US" sz="2400" dirty="0" smtClean="0"/>
              <a:t>Rochester Lego </a:t>
            </a:r>
            <a:r>
              <a:rPr lang="en-US" sz="2400" dirty="0"/>
              <a:t>User </a:t>
            </a:r>
            <a:r>
              <a:rPr lang="en-US" sz="2400" dirty="0" smtClean="0"/>
              <a:t>Group                      http</a:t>
            </a:r>
            <a:r>
              <a:rPr lang="en-US" sz="2400" dirty="0"/>
              <a:t>://www.rochlug.org/</a:t>
            </a:r>
          </a:p>
        </p:txBody>
      </p:sp>
    </p:spTree>
    <p:extLst>
      <p:ext uri="{BB962C8B-B14F-4D97-AF65-F5344CB8AC3E}">
        <p14:creationId xmlns:p14="http://schemas.microsoft.com/office/powerpoint/2010/main" val="2906411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ysClr val="windowText" lastClr="000000"/>
      </a:dk1>
      <a:lt1>
        <a:sysClr val="window" lastClr="FFFFFF"/>
      </a:lt1>
      <a:dk2>
        <a:srgbClr val="424456"/>
      </a:dk2>
      <a:lt2>
        <a:srgbClr val="DEDEDE"/>
      </a:lt2>
      <a:accent1>
        <a:srgbClr val="2A495D"/>
      </a:accent1>
      <a:accent2>
        <a:srgbClr val="438086"/>
      </a:accent2>
      <a:accent3>
        <a:srgbClr val="598FB4"/>
      </a:accent3>
      <a:accent4>
        <a:srgbClr val="C4652D"/>
      </a:accent4>
      <a:accent5>
        <a:srgbClr val="8B5D3D"/>
      </a:accent5>
      <a:accent6>
        <a:srgbClr val="5C92B5"/>
      </a:accent6>
      <a:hlink>
        <a:srgbClr val="67AFBD"/>
      </a:hlink>
      <a:folHlink>
        <a:srgbClr val="C2A874"/>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215</TotalTime>
  <Words>236</Words>
  <Application>Microsoft Office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PowerPoint Presentation</vt:lpstr>
      <vt:lpstr>Overview</vt:lpstr>
      <vt:lpstr>Our Presentation</vt:lpstr>
      <vt:lpstr>Our Presentation </vt:lpstr>
      <vt:lpstr>Other Makers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Comments/Questions?</vt:lpstr>
      <vt:lpstr>Comments/Questions?</vt:lpstr>
      <vt:lpstr>Comments/Questions?</vt:lpstr>
      <vt:lpstr>Comments/Questions?</vt:lpstr>
    </vt:vector>
  </TitlesOfParts>
  <Company>SUNY The College at Brockport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Wierzbowski</dc:creator>
  <cp:lastModifiedBy>Kenneth Wierzbowski</cp:lastModifiedBy>
  <cp:revision>11</cp:revision>
  <dcterms:created xsi:type="dcterms:W3CDTF">2015-02-26T15:42:45Z</dcterms:created>
  <dcterms:modified xsi:type="dcterms:W3CDTF">2015-03-06T14:44:17Z</dcterms:modified>
</cp:coreProperties>
</file>